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00584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2"/>
    <p:restoredTop sz="95897"/>
  </p:normalViewPr>
  <p:slideViewPr>
    <p:cSldViewPr snapToGrid="0" snapToObjects="1">
      <p:cViewPr varScale="1">
        <p:scale>
          <a:sx n="97" d="100"/>
          <a:sy n="97" d="100"/>
        </p:scale>
        <p:origin x="1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2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34124-0817-0944-8FA4-F5F066A11EEF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214F-0FC7-4541-9141-FD41FE82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6789C765-4E24-8848-A9BB-F96AF38735FB}"/>
              </a:ext>
            </a:extLst>
          </p:cNvPr>
          <p:cNvSpPr/>
          <p:nvPr/>
        </p:nvSpPr>
        <p:spPr>
          <a:xfrm>
            <a:off x="0" y="0"/>
            <a:ext cx="6858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5A4E02-0237-9F4C-A1DA-F08C5345719A}"/>
              </a:ext>
            </a:extLst>
          </p:cNvPr>
          <p:cNvSpPr/>
          <p:nvPr/>
        </p:nvSpPr>
        <p:spPr>
          <a:xfrm>
            <a:off x="685799" y="0"/>
            <a:ext cx="2701977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F03DD955-6062-7745-BA47-DACE004E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50" y="172438"/>
            <a:ext cx="582730" cy="38337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43FE14A-94FB-D440-95AA-46819A77B955}"/>
              </a:ext>
            </a:extLst>
          </p:cNvPr>
          <p:cNvSpPr txBox="1"/>
          <p:nvPr/>
        </p:nvSpPr>
        <p:spPr>
          <a:xfrm>
            <a:off x="685801" y="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Document Number: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8A90DE9-EE11-9440-ACA5-BB24E3FF6491}"/>
              </a:ext>
            </a:extLst>
          </p:cNvPr>
          <p:cNvSpPr txBox="1"/>
          <p:nvPr/>
        </p:nvSpPr>
        <p:spPr>
          <a:xfrm>
            <a:off x="7979179" y="-1"/>
            <a:ext cx="207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Form# D-FORM-</a:t>
            </a:r>
            <a:r>
              <a:rPr lang="en-US" sz="1000" b="1" dirty="0"/>
              <a:t>LABTEST</a:t>
            </a:r>
          </a:p>
          <a:p>
            <a:r>
              <a:rPr lang="en-US" sz="1000" dirty="0"/>
              <a:t>Name: LAB TEST RESULTS</a:t>
            </a:r>
          </a:p>
          <a:p>
            <a:r>
              <a:rPr lang="en-US" sz="1000" dirty="0"/>
              <a:t>Revision Date: 1-20-23</a:t>
            </a:r>
          </a:p>
          <a:p>
            <a:r>
              <a:rPr lang="en-US" sz="1000" dirty="0"/>
              <a:t>Glenna &amp; Co. LLC, Rush, NY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FEC077-93DC-1540-B1D5-623436901B61}"/>
              </a:ext>
            </a:extLst>
          </p:cNvPr>
          <p:cNvSpPr txBox="1"/>
          <p:nvPr/>
        </p:nvSpPr>
        <p:spPr>
          <a:xfrm>
            <a:off x="724410" y="128645"/>
            <a:ext cx="266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D-LABTEST – PID-GC241108NIM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1B79F66-60B5-134C-B822-0CF520D3161D}"/>
              </a:ext>
            </a:extLst>
          </p:cNvPr>
          <p:cNvSpPr/>
          <p:nvPr/>
        </p:nvSpPr>
        <p:spPr>
          <a:xfrm>
            <a:off x="7979180" y="0"/>
            <a:ext cx="2074463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FC5E23-8D15-C244-96B9-A640795C38AE}"/>
              </a:ext>
            </a:extLst>
          </p:cNvPr>
          <p:cNvSpPr/>
          <p:nvPr/>
        </p:nvSpPr>
        <p:spPr>
          <a:xfrm>
            <a:off x="3387776" y="0"/>
            <a:ext cx="4591404" cy="3482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C87AE11-8420-9043-A371-9C79EA5E690D}"/>
              </a:ext>
            </a:extLst>
          </p:cNvPr>
          <p:cNvSpPr txBox="1"/>
          <p:nvPr/>
        </p:nvSpPr>
        <p:spPr>
          <a:xfrm>
            <a:off x="3360374" y="1855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Title: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52D1613-E74C-8B4A-8201-D75ACFF2BCCE}"/>
              </a:ext>
            </a:extLst>
          </p:cNvPr>
          <p:cNvSpPr txBox="1"/>
          <p:nvPr/>
        </p:nvSpPr>
        <p:spPr>
          <a:xfrm>
            <a:off x="3387775" y="523939"/>
            <a:ext cx="2146236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Prepared by: TOM SKRIPPS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EE78609-896B-9741-8C9D-9094C7836E3E}"/>
              </a:ext>
            </a:extLst>
          </p:cNvPr>
          <p:cNvSpPr/>
          <p:nvPr/>
        </p:nvSpPr>
        <p:spPr>
          <a:xfrm>
            <a:off x="3387776" y="348201"/>
            <a:ext cx="2516939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B07CD8-E37E-D642-801F-C33B4CAE76EF}"/>
              </a:ext>
            </a:extLst>
          </p:cNvPr>
          <p:cNvSpPr txBox="1"/>
          <p:nvPr/>
        </p:nvSpPr>
        <p:spPr>
          <a:xfrm>
            <a:off x="5904715" y="523939"/>
            <a:ext cx="1703759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Effective Date: 3/28/25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FB8CEE-32E1-A447-998F-60A5A9E03834}"/>
              </a:ext>
            </a:extLst>
          </p:cNvPr>
          <p:cNvSpPr/>
          <p:nvPr/>
        </p:nvSpPr>
        <p:spPr>
          <a:xfrm>
            <a:off x="5898716" y="348200"/>
            <a:ext cx="2074465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EBD4A0-7870-2240-9939-DC85EE4C8D30}"/>
              </a:ext>
            </a:extLst>
          </p:cNvPr>
          <p:cNvSpPr txBox="1"/>
          <p:nvPr/>
        </p:nvSpPr>
        <p:spPr>
          <a:xfrm>
            <a:off x="640532" y="564114"/>
            <a:ext cx="1345557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800" dirty="0"/>
              <a:t>Control System: Template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3A4CE4-BE7E-4F45-9917-5FDF4FDC52DF}"/>
              </a:ext>
            </a:extLst>
          </p:cNvPr>
          <p:cNvSpPr txBox="1"/>
          <p:nvPr/>
        </p:nvSpPr>
        <p:spPr>
          <a:xfrm>
            <a:off x="2448104" y="526649"/>
            <a:ext cx="896807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Page:  1 of  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41582-FDB6-AE4C-9B02-B0927250EF83}"/>
              </a:ext>
            </a:extLst>
          </p:cNvPr>
          <p:cNvSpPr txBox="1"/>
          <p:nvPr/>
        </p:nvSpPr>
        <p:spPr>
          <a:xfrm>
            <a:off x="3752481" y="98093"/>
            <a:ext cx="261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LAB TESTING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047DA-6458-F307-955D-DFC8422DE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019" y="918719"/>
            <a:ext cx="3602158" cy="3117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6EC837-4E03-8E24-4056-B56140DEF747}"/>
              </a:ext>
            </a:extLst>
          </p:cNvPr>
          <p:cNvSpPr txBox="1"/>
          <p:nvPr/>
        </p:nvSpPr>
        <p:spPr>
          <a:xfrm>
            <a:off x="4545203" y="4197384"/>
            <a:ext cx="5188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https://glennas.com/wp-content/uploads/2025/3/PID-GC241108NIM.pdf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0C3E9-1D76-1BE4-8117-2925D1873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10" y="1759351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24C96-2155-26CF-EDC7-FE45209CF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557" y="4826651"/>
            <a:ext cx="20066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9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BD79B-2DCF-318D-27DB-0142BCAB75BC}"/>
              </a:ext>
            </a:extLst>
          </p:cNvPr>
          <p:cNvSpPr/>
          <p:nvPr/>
        </p:nvSpPr>
        <p:spPr>
          <a:xfrm>
            <a:off x="0" y="0"/>
            <a:ext cx="6858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F66D9-1F89-13D0-82AD-5703A531B5E5}"/>
              </a:ext>
            </a:extLst>
          </p:cNvPr>
          <p:cNvSpPr/>
          <p:nvPr/>
        </p:nvSpPr>
        <p:spPr>
          <a:xfrm>
            <a:off x="685799" y="0"/>
            <a:ext cx="2701977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7342BB-BC0D-6638-09A4-8758AF05B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50" y="172438"/>
            <a:ext cx="582730" cy="383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AF62D-1FE1-69C1-6018-8DBB2EF53F84}"/>
              </a:ext>
            </a:extLst>
          </p:cNvPr>
          <p:cNvSpPr txBox="1"/>
          <p:nvPr/>
        </p:nvSpPr>
        <p:spPr>
          <a:xfrm>
            <a:off x="685801" y="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Document Number: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964FA-FF31-E233-D718-3D37CC922E5F}"/>
              </a:ext>
            </a:extLst>
          </p:cNvPr>
          <p:cNvSpPr txBox="1"/>
          <p:nvPr/>
        </p:nvSpPr>
        <p:spPr>
          <a:xfrm>
            <a:off x="7979179" y="-1"/>
            <a:ext cx="207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Form# D-FORM-</a:t>
            </a:r>
            <a:r>
              <a:rPr lang="en-US" sz="1000" b="1" dirty="0"/>
              <a:t>LABTEST</a:t>
            </a:r>
          </a:p>
          <a:p>
            <a:r>
              <a:rPr lang="en-US" sz="1000" dirty="0"/>
              <a:t>Name: LAB TEST RESULTS</a:t>
            </a:r>
          </a:p>
          <a:p>
            <a:r>
              <a:rPr lang="en-US" sz="1000" dirty="0"/>
              <a:t>Revision Date: 1-20-23</a:t>
            </a:r>
          </a:p>
          <a:p>
            <a:r>
              <a:rPr lang="en-US" sz="1000" dirty="0"/>
              <a:t>Glenna &amp; Co. LLC, Rush, 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97EDED-D38F-2D59-55E4-5ABBBA979188}"/>
              </a:ext>
            </a:extLst>
          </p:cNvPr>
          <p:cNvSpPr/>
          <p:nvPr/>
        </p:nvSpPr>
        <p:spPr>
          <a:xfrm>
            <a:off x="7979180" y="0"/>
            <a:ext cx="2074463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150B1-0364-70DB-D8E2-C32877C8CB10}"/>
              </a:ext>
            </a:extLst>
          </p:cNvPr>
          <p:cNvSpPr/>
          <p:nvPr/>
        </p:nvSpPr>
        <p:spPr>
          <a:xfrm>
            <a:off x="3387776" y="0"/>
            <a:ext cx="4591404" cy="3482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95F35E-F94B-3B8E-9CAA-CDA5D5A55504}"/>
              </a:ext>
            </a:extLst>
          </p:cNvPr>
          <p:cNvSpPr txBox="1"/>
          <p:nvPr/>
        </p:nvSpPr>
        <p:spPr>
          <a:xfrm>
            <a:off x="3360374" y="1855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Title: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1E612B-1E1B-11F7-F90E-5053AB38011F}"/>
              </a:ext>
            </a:extLst>
          </p:cNvPr>
          <p:cNvSpPr txBox="1"/>
          <p:nvPr/>
        </p:nvSpPr>
        <p:spPr>
          <a:xfrm>
            <a:off x="3387775" y="523939"/>
            <a:ext cx="2146236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Prepared by: TOM SKRIPPS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8578C1-A179-5A8F-0B5D-C3EF60B39F5C}"/>
              </a:ext>
            </a:extLst>
          </p:cNvPr>
          <p:cNvSpPr/>
          <p:nvPr/>
        </p:nvSpPr>
        <p:spPr>
          <a:xfrm>
            <a:off x="3387776" y="348201"/>
            <a:ext cx="2516939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4E2260-8273-37DE-23E9-74AFD3101891}"/>
              </a:ext>
            </a:extLst>
          </p:cNvPr>
          <p:cNvSpPr txBox="1"/>
          <p:nvPr/>
        </p:nvSpPr>
        <p:spPr>
          <a:xfrm>
            <a:off x="5904715" y="523939"/>
            <a:ext cx="1703759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Effective Date: 3/28/25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DAA762-E911-A858-13F0-5A9B035857E5}"/>
              </a:ext>
            </a:extLst>
          </p:cNvPr>
          <p:cNvSpPr/>
          <p:nvPr/>
        </p:nvSpPr>
        <p:spPr>
          <a:xfrm>
            <a:off x="5898716" y="348200"/>
            <a:ext cx="2074465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FB45D2-C43B-D489-15F4-F17678BBF007}"/>
              </a:ext>
            </a:extLst>
          </p:cNvPr>
          <p:cNvSpPr txBox="1"/>
          <p:nvPr/>
        </p:nvSpPr>
        <p:spPr>
          <a:xfrm>
            <a:off x="640532" y="564114"/>
            <a:ext cx="1345557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800" dirty="0"/>
              <a:t>Control System: Template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39C72-E79C-9092-6750-5DEC9FA3B5A3}"/>
              </a:ext>
            </a:extLst>
          </p:cNvPr>
          <p:cNvSpPr txBox="1"/>
          <p:nvPr/>
        </p:nvSpPr>
        <p:spPr>
          <a:xfrm>
            <a:off x="2448104" y="526649"/>
            <a:ext cx="896807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Page:  2 of  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2B79-B9D0-4BBB-9325-DB0F95C97A80}"/>
              </a:ext>
            </a:extLst>
          </p:cNvPr>
          <p:cNvSpPr txBox="1"/>
          <p:nvPr/>
        </p:nvSpPr>
        <p:spPr>
          <a:xfrm>
            <a:off x="3752481" y="98093"/>
            <a:ext cx="261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LAB TESTING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ECAA6-F79E-C59B-E13F-1AA1E5ACD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2" y="1455816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D68CFB-AB74-B357-7B6E-2BDFD7807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695" y="1455816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9778A-4259-79CE-8416-9037475CF8DE}"/>
              </a:ext>
            </a:extLst>
          </p:cNvPr>
          <p:cNvSpPr txBox="1"/>
          <p:nvPr/>
        </p:nvSpPr>
        <p:spPr>
          <a:xfrm>
            <a:off x="724410" y="128645"/>
            <a:ext cx="266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D-LABTEST – PID-GC241108NIM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6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3142FE-AA0D-8023-EFC7-7EDD2F40778B}"/>
              </a:ext>
            </a:extLst>
          </p:cNvPr>
          <p:cNvSpPr/>
          <p:nvPr/>
        </p:nvSpPr>
        <p:spPr>
          <a:xfrm>
            <a:off x="0" y="0"/>
            <a:ext cx="6858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BB577-2626-E54A-1C58-FA93E2ADEEFE}"/>
              </a:ext>
            </a:extLst>
          </p:cNvPr>
          <p:cNvSpPr/>
          <p:nvPr/>
        </p:nvSpPr>
        <p:spPr>
          <a:xfrm>
            <a:off x="685799" y="0"/>
            <a:ext cx="2701977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7A0C85D-1A39-4FA5-3104-E6DAB240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50" y="172438"/>
            <a:ext cx="582730" cy="383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5D0493-71CE-FC4F-E606-41AB18EFA9C9}"/>
              </a:ext>
            </a:extLst>
          </p:cNvPr>
          <p:cNvSpPr txBox="1"/>
          <p:nvPr/>
        </p:nvSpPr>
        <p:spPr>
          <a:xfrm>
            <a:off x="685801" y="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Document Number: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2F8AC-575D-1116-C456-CDA622F43481}"/>
              </a:ext>
            </a:extLst>
          </p:cNvPr>
          <p:cNvSpPr txBox="1"/>
          <p:nvPr/>
        </p:nvSpPr>
        <p:spPr>
          <a:xfrm>
            <a:off x="7979179" y="-1"/>
            <a:ext cx="207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Form# D-FORM-</a:t>
            </a:r>
            <a:r>
              <a:rPr lang="en-US" sz="1000" b="1" dirty="0"/>
              <a:t>LABTEST</a:t>
            </a:r>
          </a:p>
          <a:p>
            <a:r>
              <a:rPr lang="en-US" sz="1000" dirty="0"/>
              <a:t>Name: LAB TEST RESULTS</a:t>
            </a:r>
          </a:p>
          <a:p>
            <a:r>
              <a:rPr lang="en-US" sz="1000" dirty="0"/>
              <a:t>Revision Date: 1-20-23</a:t>
            </a:r>
          </a:p>
          <a:p>
            <a:r>
              <a:rPr lang="en-US" sz="1000" dirty="0"/>
              <a:t>Glenna &amp; Co. LLC, Rush, 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9AFE7A-7299-3A78-24D9-55671C7DDC88}"/>
              </a:ext>
            </a:extLst>
          </p:cNvPr>
          <p:cNvSpPr/>
          <p:nvPr/>
        </p:nvSpPr>
        <p:spPr>
          <a:xfrm>
            <a:off x="7979180" y="0"/>
            <a:ext cx="2074463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42903-F051-C8B1-6747-6CD6AF81FBA7}"/>
              </a:ext>
            </a:extLst>
          </p:cNvPr>
          <p:cNvSpPr/>
          <p:nvPr/>
        </p:nvSpPr>
        <p:spPr>
          <a:xfrm>
            <a:off x="3387776" y="0"/>
            <a:ext cx="4591404" cy="3482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5D5CE-7402-14DD-4487-B1C310CB8950}"/>
              </a:ext>
            </a:extLst>
          </p:cNvPr>
          <p:cNvSpPr txBox="1"/>
          <p:nvPr/>
        </p:nvSpPr>
        <p:spPr>
          <a:xfrm>
            <a:off x="3360374" y="1855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Title: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FBDFB-52EE-7F9D-A0A1-5EDABE8F1CCA}"/>
              </a:ext>
            </a:extLst>
          </p:cNvPr>
          <p:cNvSpPr txBox="1"/>
          <p:nvPr/>
        </p:nvSpPr>
        <p:spPr>
          <a:xfrm>
            <a:off x="3387775" y="523939"/>
            <a:ext cx="2146236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Prepared by: TOM SKRIPPS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F0FBC-9B5E-F1AD-BDAE-32BFBB91CE08}"/>
              </a:ext>
            </a:extLst>
          </p:cNvPr>
          <p:cNvSpPr/>
          <p:nvPr/>
        </p:nvSpPr>
        <p:spPr>
          <a:xfrm>
            <a:off x="3387776" y="348201"/>
            <a:ext cx="2516939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93AD19-C77C-37B4-9FDE-4913F2506730}"/>
              </a:ext>
            </a:extLst>
          </p:cNvPr>
          <p:cNvSpPr txBox="1"/>
          <p:nvPr/>
        </p:nvSpPr>
        <p:spPr>
          <a:xfrm>
            <a:off x="5904715" y="523939"/>
            <a:ext cx="1703759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Effective Date: 3/28/25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BD0715-AEAD-9B05-1CEE-F3B28EEEE42F}"/>
              </a:ext>
            </a:extLst>
          </p:cNvPr>
          <p:cNvSpPr/>
          <p:nvPr/>
        </p:nvSpPr>
        <p:spPr>
          <a:xfrm>
            <a:off x="5898716" y="348200"/>
            <a:ext cx="2074465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2D1039-002A-E6C3-B40E-AE05B90FF73F}"/>
              </a:ext>
            </a:extLst>
          </p:cNvPr>
          <p:cNvSpPr txBox="1"/>
          <p:nvPr/>
        </p:nvSpPr>
        <p:spPr>
          <a:xfrm>
            <a:off x="640532" y="564114"/>
            <a:ext cx="1345557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800" dirty="0"/>
              <a:t>Control System: Template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2566AA-5E7F-A9CC-B3FD-BF6BD0831AAF}"/>
              </a:ext>
            </a:extLst>
          </p:cNvPr>
          <p:cNvSpPr txBox="1"/>
          <p:nvPr/>
        </p:nvSpPr>
        <p:spPr>
          <a:xfrm>
            <a:off x="2448104" y="526649"/>
            <a:ext cx="896807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Page:  3 of  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38BE2-E0C8-FDB4-3D41-54708687D129}"/>
              </a:ext>
            </a:extLst>
          </p:cNvPr>
          <p:cNvSpPr txBox="1"/>
          <p:nvPr/>
        </p:nvSpPr>
        <p:spPr>
          <a:xfrm>
            <a:off x="3752481" y="98093"/>
            <a:ext cx="261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LAB TESTING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150C6-14C9-FD0A-608C-CD968C1A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61" y="1721886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22D05F-2896-A624-97A1-1A1EC7391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38" y="1721886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40429E-B296-E8C6-BECC-EEEAD421D319}"/>
              </a:ext>
            </a:extLst>
          </p:cNvPr>
          <p:cNvSpPr txBox="1"/>
          <p:nvPr/>
        </p:nvSpPr>
        <p:spPr>
          <a:xfrm>
            <a:off x="724410" y="128645"/>
            <a:ext cx="266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D-LABTEST – PID-GC241108NIM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6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C31675-9CED-4F4A-5554-A3C922022274}"/>
              </a:ext>
            </a:extLst>
          </p:cNvPr>
          <p:cNvSpPr/>
          <p:nvPr/>
        </p:nvSpPr>
        <p:spPr>
          <a:xfrm>
            <a:off x="0" y="0"/>
            <a:ext cx="6858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F8ED9-19FB-87E2-8DAF-76723BCD73B8}"/>
              </a:ext>
            </a:extLst>
          </p:cNvPr>
          <p:cNvSpPr/>
          <p:nvPr/>
        </p:nvSpPr>
        <p:spPr>
          <a:xfrm>
            <a:off x="685799" y="0"/>
            <a:ext cx="2701977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37E2424-742B-91F1-213B-22404E931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50" y="172438"/>
            <a:ext cx="582730" cy="383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7F163-D8A6-D8CE-54B1-A6DD7C3A375C}"/>
              </a:ext>
            </a:extLst>
          </p:cNvPr>
          <p:cNvSpPr txBox="1"/>
          <p:nvPr/>
        </p:nvSpPr>
        <p:spPr>
          <a:xfrm>
            <a:off x="685801" y="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Document Number: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E4D31-4D6E-2519-35DA-DFAE778F79B8}"/>
              </a:ext>
            </a:extLst>
          </p:cNvPr>
          <p:cNvSpPr txBox="1"/>
          <p:nvPr/>
        </p:nvSpPr>
        <p:spPr>
          <a:xfrm>
            <a:off x="7979179" y="-1"/>
            <a:ext cx="207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Form# D-FORM-</a:t>
            </a:r>
            <a:r>
              <a:rPr lang="en-US" sz="1000" b="1" dirty="0"/>
              <a:t>LABTEST</a:t>
            </a:r>
          </a:p>
          <a:p>
            <a:r>
              <a:rPr lang="en-US" sz="1000" dirty="0"/>
              <a:t>Name: LAB TEST RESULTS</a:t>
            </a:r>
          </a:p>
          <a:p>
            <a:r>
              <a:rPr lang="en-US" sz="1000" dirty="0"/>
              <a:t>Revision Date: 1-20-23</a:t>
            </a:r>
          </a:p>
          <a:p>
            <a:r>
              <a:rPr lang="en-US" sz="1000" dirty="0"/>
              <a:t>Glenna &amp; Co. LLC, Rush, 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52C8B0-5D9C-6762-8347-DAC4E5F0AFED}"/>
              </a:ext>
            </a:extLst>
          </p:cNvPr>
          <p:cNvSpPr/>
          <p:nvPr/>
        </p:nvSpPr>
        <p:spPr>
          <a:xfrm>
            <a:off x="7979180" y="0"/>
            <a:ext cx="2074463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B571F-2000-EF3A-8AAE-34D04D6078FD}"/>
              </a:ext>
            </a:extLst>
          </p:cNvPr>
          <p:cNvSpPr/>
          <p:nvPr/>
        </p:nvSpPr>
        <p:spPr>
          <a:xfrm>
            <a:off x="3387776" y="0"/>
            <a:ext cx="4591404" cy="3482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0B685-38F8-C751-936D-3B412E589174}"/>
              </a:ext>
            </a:extLst>
          </p:cNvPr>
          <p:cNvSpPr txBox="1"/>
          <p:nvPr/>
        </p:nvSpPr>
        <p:spPr>
          <a:xfrm>
            <a:off x="3360374" y="1855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Title: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6DA8E-F224-7129-ADF0-6CCDD8B149A7}"/>
              </a:ext>
            </a:extLst>
          </p:cNvPr>
          <p:cNvSpPr txBox="1"/>
          <p:nvPr/>
        </p:nvSpPr>
        <p:spPr>
          <a:xfrm>
            <a:off x="3387775" y="523939"/>
            <a:ext cx="2146236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Prepared by: TOM SKRIPPS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588D2-F2D1-7348-09B0-1F5E096F9F7A}"/>
              </a:ext>
            </a:extLst>
          </p:cNvPr>
          <p:cNvSpPr/>
          <p:nvPr/>
        </p:nvSpPr>
        <p:spPr>
          <a:xfrm>
            <a:off x="3387776" y="348201"/>
            <a:ext cx="2516939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1A4A72-7DBD-8783-4D8B-C630F174FFBF}"/>
              </a:ext>
            </a:extLst>
          </p:cNvPr>
          <p:cNvSpPr txBox="1"/>
          <p:nvPr/>
        </p:nvSpPr>
        <p:spPr>
          <a:xfrm>
            <a:off x="5904715" y="523939"/>
            <a:ext cx="1703759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Effective Date: 3/28/25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24E0DC-9E03-A563-BCF6-3F314BF9DD82}"/>
              </a:ext>
            </a:extLst>
          </p:cNvPr>
          <p:cNvSpPr/>
          <p:nvPr/>
        </p:nvSpPr>
        <p:spPr>
          <a:xfrm>
            <a:off x="5898716" y="348200"/>
            <a:ext cx="2074465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BFB37F-286C-B012-2CC4-07DE06B6F969}"/>
              </a:ext>
            </a:extLst>
          </p:cNvPr>
          <p:cNvSpPr txBox="1"/>
          <p:nvPr/>
        </p:nvSpPr>
        <p:spPr>
          <a:xfrm>
            <a:off x="640532" y="564114"/>
            <a:ext cx="1345557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800" dirty="0"/>
              <a:t>Control System: Template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C15F0-307D-B6A5-3034-2F4FEE2A50A8}"/>
              </a:ext>
            </a:extLst>
          </p:cNvPr>
          <p:cNvSpPr txBox="1"/>
          <p:nvPr/>
        </p:nvSpPr>
        <p:spPr>
          <a:xfrm>
            <a:off x="2448104" y="526649"/>
            <a:ext cx="896807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Page:  4 of  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9A426F-5E92-FC61-E880-FB3CC4AD6CF0}"/>
              </a:ext>
            </a:extLst>
          </p:cNvPr>
          <p:cNvSpPr txBox="1"/>
          <p:nvPr/>
        </p:nvSpPr>
        <p:spPr>
          <a:xfrm>
            <a:off x="3752481" y="98093"/>
            <a:ext cx="261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LAB TESTING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F4055-A4BF-9414-8B9D-05D14CDDC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61" y="1759351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DB892F-CACE-B685-F0E6-DEBCBA1EB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239" y="1759351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9992D-11EA-E757-B1DE-607F6B17E6AE}"/>
              </a:ext>
            </a:extLst>
          </p:cNvPr>
          <p:cNvSpPr txBox="1"/>
          <p:nvPr/>
        </p:nvSpPr>
        <p:spPr>
          <a:xfrm>
            <a:off x="724410" y="128645"/>
            <a:ext cx="266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D-LABTEST – PID-GC241108NIM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7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5B13A2-B0F3-617D-E130-D1C0CCC801DC}"/>
              </a:ext>
            </a:extLst>
          </p:cNvPr>
          <p:cNvSpPr/>
          <p:nvPr/>
        </p:nvSpPr>
        <p:spPr>
          <a:xfrm>
            <a:off x="0" y="0"/>
            <a:ext cx="685800" cy="68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8EAD8-F299-1772-A074-E9485B51F891}"/>
              </a:ext>
            </a:extLst>
          </p:cNvPr>
          <p:cNvSpPr/>
          <p:nvPr/>
        </p:nvSpPr>
        <p:spPr>
          <a:xfrm>
            <a:off x="685799" y="0"/>
            <a:ext cx="2701977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D2FD1B0-4832-805C-61EE-ECE1D5049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50" y="172438"/>
            <a:ext cx="582730" cy="383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58D4C0-B493-B795-AEC4-071E7F3EA0DA}"/>
              </a:ext>
            </a:extLst>
          </p:cNvPr>
          <p:cNvSpPr txBox="1"/>
          <p:nvPr/>
        </p:nvSpPr>
        <p:spPr>
          <a:xfrm>
            <a:off x="685801" y="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Document Number: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BD11D-F600-D4CF-7A48-C326E3C48210}"/>
              </a:ext>
            </a:extLst>
          </p:cNvPr>
          <p:cNvSpPr txBox="1"/>
          <p:nvPr/>
        </p:nvSpPr>
        <p:spPr>
          <a:xfrm>
            <a:off x="7979179" y="-1"/>
            <a:ext cx="207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Form# D-FORM-</a:t>
            </a:r>
            <a:r>
              <a:rPr lang="en-US" sz="1000" b="1" dirty="0"/>
              <a:t>LABTEST</a:t>
            </a:r>
          </a:p>
          <a:p>
            <a:r>
              <a:rPr lang="en-US" sz="1000" dirty="0"/>
              <a:t>Name: LAB TEST RESULTS</a:t>
            </a:r>
          </a:p>
          <a:p>
            <a:r>
              <a:rPr lang="en-US" sz="1000" dirty="0"/>
              <a:t>Revision Date: 1-20-23</a:t>
            </a:r>
          </a:p>
          <a:p>
            <a:r>
              <a:rPr lang="en-US" sz="1000" dirty="0"/>
              <a:t>Glenna &amp; Co. LLC, Rush, 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9B44C9-0377-ED41-E1A5-267B20F05746}"/>
              </a:ext>
            </a:extLst>
          </p:cNvPr>
          <p:cNvSpPr/>
          <p:nvPr/>
        </p:nvSpPr>
        <p:spPr>
          <a:xfrm>
            <a:off x="7979180" y="0"/>
            <a:ext cx="2074463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C68B40-6FC7-DA9D-59EF-1D6463BE89B9}"/>
              </a:ext>
            </a:extLst>
          </p:cNvPr>
          <p:cNvSpPr/>
          <p:nvPr/>
        </p:nvSpPr>
        <p:spPr>
          <a:xfrm>
            <a:off x="3387776" y="0"/>
            <a:ext cx="4591404" cy="3482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872B21-8FB2-36E3-F09F-DCC6A1183EFB}"/>
              </a:ext>
            </a:extLst>
          </p:cNvPr>
          <p:cNvSpPr txBox="1"/>
          <p:nvPr/>
        </p:nvSpPr>
        <p:spPr>
          <a:xfrm>
            <a:off x="3360374" y="18550"/>
            <a:ext cx="137839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Title: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877EAA-4A09-4D5E-3FB8-AFFE06A181DA}"/>
              </a:ext>
            </a:extLst>
          </p:cNvPr>
          <p:cNvSpPr txBox="1"/>
          <p:nvPr/>
        </p:nvSpPr>
        <p:spPr>
          <a:xfrm>
            <a:off x="3387775" y="523939"/>
            <a:ext cx="2146236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Prepared by: TOM SKRIPPS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86B3C1-E118-C867-5A72-182C96020FC8}"/>
              </a:ext>
            </a:extLst>
          </p:cNvPr>
          <p:cNvSpPr/>
          <p:nvPr/>
        </p:nvSpPr>
        <p:spPr>
          <a:xfrm>
            <a:off x="3387776" y="348201"/>
            <a:ext cx="2516939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7C5CED-5156-B039-213E-3F33A411DF13}"/>
              </a:ext>
            </a:extLst>
          </p:cNvPr>
          <p:cNvSpPr txBox="1"/>
          <p:nvPr/>
        </p:nvSpPr>
        <p:spPr>
          <a:xfrm>
            <a:off x="5904715" y="523939"/>
            <a:ext cx="1703759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Effective Date: 3/28/25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95959-50DF-93AD-690B-A77829EC5486}"/>
              </a:ext>
            </a:extLst>
          </p:cNvPr>
          <p:cNvSpPr/>
          <p:nvPr/>
        </p:nvSpPr>
        <p:spPr>
          <a:xfrm>
            <a:off x="5898716" y="348200"/>
            <a:ext cx="2074465" cy="3385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EA96E4-DC62-C7D7-1805-7011C9F201B0}"/>
              </a:ext>
            </a:extLst>
          </p:cNvPr>
          <p:cNvSpPr txBox="1"/>
          <p:nvPr/>
        </p:nvSpPr>
        <p:spPr>
          <a:xfrm>
            <a:off x="640532" y="564114"/>
            <a:ext cx="1345557" cy="12311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800" dirty="0"/>
              <a:t>Control System: Template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3CA6A4-C30D-F7BB-7E80-F86F2535793F}"/>
              </a:ext>
            </a:extLst>
          </p:cNvPr>
          <p:cNvSpPr txBox="1"/>
          <p:nvPr/>
        </p:nvSpPr>
        <p:spPr>
          <a:xfrm>
            <a:off x="2448104" y="526649"/>
            <a:ext cx="896807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Page:  5 of  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883D26-4D8D-58B4-3BDB-57C0F5638AC1}"/>
              </a:ext>
            </a:extLst>
          </p:cNvPr>
          <p:cNvSpPr txBox="1"/>
          <p:nvPr/>
        </p:nvSpPr>
        <p:spPr>
          <a:xfrm>
            <a:off x="3752481" y="98093"/>
            <a:ext cx="261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LAB TESTING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5D1EB-5EC2-D4DF-6F7E-25627EA81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61" y="1545757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81C255-3176-5222-091E-9F769A723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147" y="1545757"/>
            <a:ext cx="42210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57B53-461B-0750-92F7-7D8231BD3437}"/>
              </a:ext>
            </a:extLst>
          </p:cNvPr>
          <p:cNvSpPr txBox="1"/>
          <p:nvPr/>
        </p:nvSpPr>
        <p:spPr>
          <a:xfrm>
            <a:off x="724410" y="128645"/>
            <a:ext cx="2669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D-LABTEST – PID-GC241108NIM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6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A3CE5AD1C5A4BB590A85D3190ACD3" ma:contentTypeVersion="12" ma:contentTypeDescription="Create a new document." ma:contentTypeScope="" ma:versionID="93f247c42d1b50e776431ba7c6d5e9b6">
  <xsd:schema xmlns:xsd="http://www.w3.org/2001/XMLSchema" xmlns:xs="http://www.w3.org/2001/XMLSchema" xmlns:p="http://schemas.microsoft.com/office/2006/metadata/properties" xmlns:ns2="cebf8084-36db-436a-b82b-a2c2bae06090" xmlns:ns3="667b5af6-4817-4f41-b41a-c041de13e0ce" targetNamespace="http://schemas.microsoft.com/office/2006/metadata/properties" ma:root="true" ma:fieldsID="0f18a1440a36874f7b793c79b2be0799" ns2:_="" ns3:_="">
    <xsd:import namespace="cebf8084-36db-436a-b82b-a2c2bae06090"/>
    <xsd:import namespace="667b5af6-4817-4f41-b41a-c041de13e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8084-36db-436a-b82b-a2c2bae060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87c347f-e442-48b9-9572-38bf79806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b5af6-4817-4f41-b41a-c041de13e0c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6e10f6-cf09-4adb-8f7f-67a35137ab8f}" ma:internalName="TaxCatchAll" ma:showField="CatchAllData" ma:web="667b5af6-4817-4f41-b41a-c041de13e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bf8084-36db-436a-b82b-a2c2bae06090">
      <Terms xmlns="http://schemas.microsoft.com/office/infopath/2007/PartnerControls"/>
    </lcf76f155ced4ddcb4097134ff3c332f>
    <TaxCatchAll xmlns="667b5af6-4817-4f41-b41a-c041de13e0ce" xsi:nil="true"/>
  </documentManagement>
</p:properties>
</file>

<file path=customXml/itemProps1.xml><?xml version="1.0" encoding="utf-8"?>
<ds:datastoreItem xmlns:ds="http://schemas.openxmlformats.org/officeDocument/2006/customXml" ds:itemID="{1EB29EF7-9C93-4FEA-BEA0-1FCCF900A6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E6BAB-B34E-4830-B5CC-3F54D0165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f8084-36db-436a-b82b-a2c2bae06090"/>
    <ds:schemaRef ds:uri="667b5af6-4817-4f41-b41a-c041de13e0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4460BC-3185-42E0-8DAF-AF3FB4754F24}">
  <ds:schemaRefs>
    <ds:schemaRef ds:uri="http://schemas.microsoft.com/office/2006/metadata/properties"/>
    <ds:schemaRef ds:uri="http://schemas.microsoft.com/office/infopath/2007/PartnerControls"/>
    <ds:schemaRef ds:uri="cebf8084-36db-436a-b82b-a2c2bae06090"/>
    <ds:schemaRef ds:uri="667b5af6-4817-4f41-b41a-c041de13e0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265</Words>
  <Application>Microsoft Macintosh PowerPoint</Application>
  <PresentationFormat>Custom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Skripps</dc:creator>
  <cp:lastModifiedBy>Tom Skripps</cp:lastModifiedBy>
  <cp:revision>46</cp:revision>
  <cp:lastPrinted>2023-02-01T00:28:03Z</cp:lastPrinted>
  <dcterms:created xsi:type="dcterms:W3CDTF">2023-02-01T00:17:10Z</dcterms:created>
  <dcterms:modified xsi:type="dcterms:W3CDTF">2025-03-28T22:16:57Z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0x010100525A3CE5AD1C5A4BB590A85D3190ACD3</vt:lpwstr>
  </property>
</Properties>
</file>